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"/>
  </p:notesMasterIdLst>
  <p:sldIdLst>
    <p:sldId id="258" r:id="rId2"/>
    <p:sldId id="273" r:id="rId3"/>
    <p:sldId id="266" r:id="rId4"/>
    <p:sldId id="272" r:id="rId5"/>
    <p:sldId id="275" r:id="rId6"/>
    <p:sldId id="276" r:id="rId7"/>
    <p:sldId id="263" r:id="rId8"/>
    <p:sldId id="262" r:id="rId9"/>
    <p:sldId id="261" r:id="rId10"/>
    <p:sldId id="274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6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6A386-AF09-486C-A8B7-4746725DE3C4}" type="datetimeFigureOut">
              <a:rPr lang="en-AU" smtClean="0"/>
              <a:t>14/12/2023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1496F4-53A8-4B18-AA3B-50D6229AF5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3997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0913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14/12/2023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016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14/12/2023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784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14/12/2023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462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14/12/2023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68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14/12/2023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086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14/12/2023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562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14/12/2023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676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14/12/2023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667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14/12/2023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612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14/12/2023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382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14/12/2023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00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BC4BB-AB66-4CC7-A521-803D17E484C4}" type="datetimeFigureOut">
              <a:rPr lang="en-AU" smtClean="0"/>
              <a:t>14/12/2023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4285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3.wdp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4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lorful Welcome Design Template 10925944 Vector Art at Vecteez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5" t="232" r="4553" b="-232"/>
          <a:stretch/>
        </p:blipFill>
        <p:spPr bwMode="auto">
          <a:xfrm>
            <a:off x="0" y="-48126"/>
            <a:ext cx="12192000" cy="687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1F8CF0C-2DF4-F956-D9BD-6BF59F67A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6262"/>
            <a:ext cx="3158002" cy="153388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65441" y="4769245"/>
            <a:ext cx="1026114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Oxygen" panose="02000503000000000000" pitchFamily="2" charset="0"/>
              </a:rPr>
              <a:t>YOUR ONE STOP DESTINATION FOR AI &amp; ROBOTICS</a:t>
            </a:r>
            <a:endParaRPr lang="en-US" sz="32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97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85BC7E-6B2A-D0DE-539C-C2A7B3EDB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Become A Speech Maestro with Our Grooming Sessions</a:t>
            </a:r>
            <a:endParaRPr lang="en-IN" sz="32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FC9F03C-2F9E-8423-A103-B50C9A4BE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7882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Oxygen" panose="02000503000000000000" pitchFamily="2" charset="0"/>
              </a:rPr>
              <a:t>Confidence Boost</a:t>
            </a:r>
            <a:endParaRPr lang="en-US" sz="2000" dirty="0">
              <a:latin typeface="Oxygen" panose="02000503000000000000" pitchFamily="2" charset="0"/>
            </a:endParaRPr>
          </a:p>
          <a:p>
            <a:r>
              <a:rPr lang="en-US" sz="2000" dirty="0" smtClean="0">
                <a:latin typeface="Oxygen" panose="02000503000000000000" pitchFamily="2" charset="0"/>
              </a:rPr>
              <a:t>Social Integrity</a:t>
            </a:r>
            <a:endParaRPr lang="en-US" sz="2000" dirty="0">
              <a:latin typeface="Oxygen" panose="02000503000000000000" pitchFamily="2" charset="0"/>
            </a:endParaRPr>
          </a:p>
          <a:p>
            <a:r>
              <a:rPr lang="en-US" sz="2000" dirty="0" smtClean="0">
                <a:latin typeface="Oxygen" panose="02000503000000000000" pitchFamily="2" charset="0"/>
              </a:rPr>
              <a:t>Empathy</a:t>
            </a:r>
          </a:p>
          <a:p>
            <a:r>
              <a:rPr lang="en-US" sz="2000" dirty="0" smtClean="0">
                <a:latin typeface="Oxygen" panose="02000503000000000000" pitchFamily="2" charset="0"/>
              </a:rPr>
              <a:t>Teamwork</a:t>
            </a:r>
            <a:endParaRPr lang="en-US" sz="2000" dirty="0">
              <a:latin typeface="Oxygen" panose="02000503000000000000" pitchFamily="2" charset="0"/>
            </a:endParaRPr>
          </a:p>
          <a:p>
            <a:r>
              <a:rPr lang="en-US" sz="2000" dirty="0" smtClean="0">
                <a:latin typeface="Oxygen" panose="02000503000000000000" pitchFamily="2" charset="0"/>
              </a:rPr>
              <a:t>Leadership</a:t>
            </a:r>
          </a:p>
          <a:p>
            <a:r>
              <a:rPr lang="en-US" sz="2000" dirty="0" smtClean="0">
                <a:latin typeface="Oxygen" panose="02000503000000000000" pitchFamily="2" charset="0"/>
              </a:rPr>
              <a:t>Interview &amp; Presentation Skills</a:t>
            </a:r>
          </a:p>
          <a:p>
            <a:r>
              <a:rPr lang="en-US" sz="2000" dirty="0" smtClean="0">
                <a:latin typeface="Oxygen" panose="02000503000000000000" pitchFamily="2" charset="0"/>
              </a:rPr>
              <a:t>Corporate Etiquettes</a:t>
            </a:r>
            <a:endParaRPr lang="en-US" sz="2000" dirty="0">
              <a:latin typeface="Oxygen" panose="02000503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717" y="2018583"/>
            <a:ext cx="5440984" cy="36273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2977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DC90E7-6792-5B0B-44E4-776646CCD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Thanks to Our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Speakers</a:t>
            </a:r>
            <a:endParaRPr lang="en-IN" sz="3200" dirty="0">
              <a:solidFill>
                <a:schemeClr val="accent1">
                  <a:lumMod val="75000"/>
                </a:schemeClr>
              </a:solidFill>
              <a:latin typeface="Oxygen" panose="02000503000000000000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19E13A2C-DA25-0272-4EFA-2200ED802DA2}"/>
              </a:ext>
            </a:extLst>
          </p:cNvPr>
          <p:cNvGrpSpPr/>
          <p:nvPr/>
        </p:nvGrpSpPr>
        <p:grpSpPr>
          <a:xfrm>
            <a:off x="744072" y="1940768"/>
            <a:ext cx="879456" cy="918995"/>
            <a:chOff x="1125501" y="1987420"/>
            <a:chExt cx="955226" cy="11522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A6A35F6E-70AC-477B-DD8E-BEE177C2FDE3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5501" y="1998154"/>
              <a:ext cx="955226" cy="1141527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6C546384-734D-D40B-F24A-0DB2B54340A9}"/>
                </a:ext>
              </a:extLst>
            </p:cNvPr>
            <p:cNvSpPr/>
            <p:nvPr/>
          </p:nvSpPr>
          <p:spPr>
            <a:xfrm>
              <a:off x="1125501" y="1987420"/>
              <a:ext cx="955226" cy="1152261"/>
            </a:xfrm>
            <a:prstGeom prst="rect">
              <a:avLst/>
            </a:prstGeom>
            <a:gradFill>
              <a:gsLst>
                <a:gs pos="70000">
                  <a:srgbClr val="FFFFFF"/>
                </a:gs>
                <a:gs pos="62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23043DC-6366-BF12-5D0D-3BC5A5983466}"/>
              </a:ext>
            </a:extLst>
          </p:cNvPr>
          <p:cNvSpPr txBox="1"/>
          <p:nvPr/>
        </p:nvSpPr>
        <p:spPr>
          <a:xfrm>
            <a:off x="1782146" y="2216242"/>
            <a:ext cx="8845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Bappaditya Debsingha, IoT Product Manager, TCS, 18 years of global experience in Robotics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F140C5E7-4FDC-4E5B-6E32-0EB4BDA70CB0}"/>
              </a:ext>
            </a:extLst>
          </p:cNvPr>
          <p:cNvGrpSpPr/>
          <p:nvPr/>
        </p:nvGrpSpPr>
        <p:grpSpPr>
          <a:xfrm>
            <a:off x="10497030" y="2916248"/>
            <a:ext cx="1044846" cy="1014775"/>
            <a:chOff x="970750" y="823381"/>
            <a:chExt cx="2061114" cy="206158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4BFC65E4-C3C0-BF67-3431-5469DB117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421" y="1011288"/>
              <a:ext cx="1869772" cy="186749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887E541F-69DB-2858-FB1B-AFAE14F3B61A}"/>
                </a:ext>
              </a:extLst>
            </p:cNvPr>
            <p:cNvSpPr/>
            <p:nvPr/>
          </p:nvSpPr>
          <p:spPr>
            <a:xfrm>
              <a:off x="970750" y="823381"/>
              <a:ext cx="2061114" cy="2061580"/>
            </a:xfrm>
            <a:prstGeom prst="rect">
              <a:avLst/>
            </a:prstGeom>
            <a:gradFill>
              <a:gsLst>
                <a:gs pos="70000">
                  <a:srgbClr val="FFFFFF"/>
                </a:gs>
                <a:gs pos="62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CB98082-5E33-5BF4-8FFF-4857212E1142}"/>
              </a:ext>
            </a:extLst>
          </p:cNvPr>
          <p:cNvSpPr txBox="1"/>
          <p:nvPr/>
        </p:nvSpPr>
        <p:spPr>
          <a:xfrm>
            <a:off x="1476375" y="3251459"/>
            <a:ext cx="8845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Anirban Chakrabarty, C.E.O. of Anodiam, 24 years of experience in IT, Corporate grooming &amp; AI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4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92173" y="1958193"/>
            <a:ext cx="5611928" cy="371798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85BC7E-6B2A-D0DE-539C-C2A7B3EDB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You will learn from us</a:t>
            </a:r>
            <a:endParaRPr lang="en-IN" sz="3200" dirty="0">
              <a:solidFill>
                <a:schemeClr val="accent1">
                  <a:lumMod val="75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FC9F03C-2F9E-8423-A103-B50C9A4BE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7882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Oxygen" panose="02000503000000000000" pitchFamily="2" charset="0"/>
              </a:rPr>
              <a:t>Coding</a:t>
            </a:r>
          </a:p>
          <a:p>
            <a:r>
              <a:rPr lang="en-US" sz="2000" dirty="0">
                <a:latin typeface="Oxygen" panose="02000503000000000000" pitchFamily="2" charset="0"/>
              </a:rPr>
              <a:t>Fundamentals of AI</a:t>
            </a:r>
          </a:p>
          <a:p>
            <a:r>
              <a:rPr lang="en-US" sz="2000" dirty="0">
                <a:latin typeface="Oxygen" panose="02000503000000000000" pitchFamily="2" charset="0"/>
              </a:rPr>
              <a:t>Hands </a:t>
            </a:r>
            <a:r>
              <a:rPr lang="en-US" sz="2000" dirty="0" smtClean="0">
                <a:latin typeface="Oxygen" panose="02000503000000000000" pitchFamily="2" charset="0"/>
              </a:rPr>
              <a:t>on IoT &amp; </a:t>
            </a:r>
            <a:r>
              <a:rPr lang="en-US" sz="2000" dirty="0">
                <a:latin typeface="Oxygen" panose="02000503000000000000" pitchFamily="2" charset="0"/>
              </a:rPr>
              <a:t>Robotics</a:t>
            </a:r>
          </a:p>
          <a:p>
            <a:r>
              <a:rPr lang="en-US" sz="2000" dirty="0">
                <a:latin typeface="Oxygen" panose="02000503000000000000" pitchFamily="2" charset="0"/>
              </a:rPr>
              <a:t>Maths</a:t>
            </a:r>
          </a:p>
          <a:p>
            <a:r>
              <a:rPr lang="en-US" sz="2000" dirty="0">
                <a:latin typeface="Oxygen" panose="02000503000000000000" pitchFamily="2" charset="0"/>
              </a:rPr>
              <a:t>Effective Communication Skills</a:t>
            </a:r>
            <a:endParaRPr lang="en-IN" sz="2000" dirty="0">
              <a:latin typeface="Oxygen" panose="02000503000000000000" pitchFamily="2" charset="0"/>
            </a:endParaRPr>
          </a:p>
          <a:p>
            <a:r>
              <a:rPr lang="en-IN" sz="2000" dirty="0">
                <a:latin typeface="Oxygen" panose="02000503000000000000" pitchFamily="2" charset="0"/>
              </a:rPr>
              <a:t>Ethical Awareness</a:t>
            </a:r>
            <a:endParaRPr lang="en-US" sz="2000" dirty="0">
              <a:latin typeface="Oxygen" panose="02000503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1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85BC7E-6B2A-D0DE-539C-C2A7B3EDB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Unleash Your Inner Genius with Our Math Hacks</a:t>
            </a:r>
            <a:endParaRPr lang="en-IN" sz="32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FC9F03C-2F9E-8423-A103-B50C9A4BE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7882"/>
            <a:ext cx="10515600" cy="4351338"/>
          </a:xfrm>
        </p:spPr>
        <p:txBody>
          <a:bodyPr>
            <a:normAutofit/>
          </a:bodyPr>
          <a:lstStyle/>
          <a:p>
            <a:r>
              <a:rPr lang="en-IN" sz="2000" dirty="0" smtClean="0">
                <a:latin typeface="Oxygen" panose="02000503000000000000" pitchFamily="2" charset="0"/>
              </a:rPr>
              <a:t>Vedic Mathematics</a:t>
            </a:r>
          </a:p>
          <a:p>
            <a:r>
              <a:rPr lang="en-IN" sz="2000" dirty="0" smtClean="0">
                <a:latin typeface="Oxygen" panose="02000503000000000000" pitchFamily="2" charset="0"/>
              </a:rPr>
              <a:t>Quick Calculation Tricks</a:t>
            </a:r>
          </a:p>
          <a:p>
            <a:r>
              <a:rPr lang="en-IN" sz="2000" dirty="0" smtClean="0">
                <a:latin typeface="Oxygen" panose="02000503000000000000" pitchFamily="2" charset="0"/>
              </a:rPr>
              <a:t>Enhanced Number Awareness</a:t>
            </a:r>
          </a:p>
          <a:p>
            <a:r>
              <a:rPr lang="en-IN" sz="2000" dirty="0" smtClean="0">
                <a:latin typeface="Oxygen" panose="02000503000000000000" pitchFamily="2" charset="0"/>
              </a:rPr>
              <a:t>Applying Maths to Real World Problems</a:t>
            </a:r>
          </a:p>
          <a:p>
            <a:r>
              <a:rPr lang="en-IN" sz="2000" dirty="0" smtClean="0">
                <a:latin typeface="Oxygen" panose="02000503000000000000" pitchFamily="2" charset="0"/>
              </a:rPr>
              <a:t>Visualizing Mathematical Concepts</a:t>
            </a:r>
          </a:p>
          <a:p>
            <a:r>
              <a:rPr lang="en-IN" sz="2000" dirty="0" smtClean="0">
                <a:latin typeface="Oxygen" panose="02000503000000000000" pitchFamily="2" charset="0"/>
              </a:rPr>
              <a:t>Focus &amp; Confidence Boost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134" y="2056322"/>
            <a:ext cx="5426541" cy="360882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7012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85BC7E-6B2A-D0DE-539C-C2A7B3EDB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Be a Tech Wiz with Our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IoT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&amp; Robotics Courses</a:t>
            </a:r>
            <a:endParaRPr lang="en-IN" sz="32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FC9F03C-2F9E-8423-A103-B50C9A4BE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7882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Oxygen" panose="02000503000000000000" pitchFamily="2" charset="0"/>
              </a:rPr>
              <a:t>STEM Concepts</a:t>
            </a:r>
          </a:p>
          <a:p>
            <a:r>
              <a:rPr lang="en-US" sz="2000" dirty="0" smtClean="0">
                <a:latin typeface="Oxygen" panose="02000503000000000000" pitchFamily="2" charset="0"/>
              </a:rPr>
              <a:t>Creativity</a:t>
            </a:r>
            <a:endParaRPr lang="en-US" sz="2000" dirty="0">
              <a:latin typeface="Oxygen" panose="02000503000000000000" pitchFamily="2" charset="0"/>
            </a:endParaRPr>
          </a:p>
          <a:p>
            <a:r>
              <a:rPr lang="en-US" sz="2000" dirty="0">
                <a:latin typeface="Oxygen" panose="02000503000000000000" pitchFamily="2" charset="0"/>
              </a:rPr>
              <a:t>Problem Solving</a:t>
            </a:r>
          </a:p>
          <a:p>
            <a:r>
              <a:rPr lang="en-US" sz="2000" dirty="0" smtClean="0">
                <a:latin typeface="Oxygen" panose="02000503000000000000" pitchFamily="2" charset="0"/>
              </a:rPr>
              <a:t>Programming &amp; Logic</a:t>
            </a:r>
            <a:endParaRPr lang="en-US" sz="2000" dirty="0">
              <a:latin typeface="Oxygen" panose="02000503000000000000" pitchFamily="2" charset="0"/>
            </a:endParaRPr>
          </a:p>
          <a:p>
            <a:r>
              <a:rPr lang="en-US" sz="2000" dirty="0" smtClean="0">
                <a:latin typeface="Oxygen" panose="02000503000000000000" pitchFamily="2" charset="0"/>
              </a:rPr>
              <a:t>Industrial Flavor</a:t>
            </a:r>
            <a:endParaRPr lang="en-US" sz="2000" dirty="0">
              <a:latin typeface="Oxygen" panose="02000503000000000000" pitchFamily="2" charset="0"/>
            </a:endParaRPr>
          </a:p>
          <a:p>
            <a:r>
              <a:rPr lang="en-US" sz="2000" dirty="0" smtClean="0">
                <a:latin typeface="Oxygen" panose="02000503000000000000" pitchFamily="2" charset="0"/>
              </a:rPr>
              <a:t>Internet &amp; Cloud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161" y="2027208"/>
            <a:ext cx="5610432" cy="371897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0567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8772" y="3821991"/>
            <a:ext cx="3173529" cy="219767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90" b="9977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3789" y="500863"/>
            <a:ext cx="3255499" cy="220926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6467" y="1881997"/>
            <a:ext cx="2926152" cy="29261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669" y="3794545"/>
            <a:ext cx="3236619" cy="22525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8772" y="512536"/>
            <a:ext cx="3173529" cy="22246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118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" t="18975" r="1037" b="8896"/>
          <a:stretch/>
        </p:blipFill>
        <p:spPr>
          <a:xfrm>
            <a:off x="1932316" y="1216324"/>
            <a:ext cx="8044393" cy="445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9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  <p:pic>
        <p:nvPicPr>
          <p:cNvPr id="8" name="Indian TV news channel premieres first AI presen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18052" y="2009956"/>
            <a:ext cx="5398601" cy="313844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xmlns="" id="{95091B8E-2D45-D422-4C89-FC94D1FE5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2702"/>
            <a:ext cx="10515600" cy="1325563"/>
          </a:xfrm>
        </p:spPr>
        <p:txBody>
          <a:bodyPr/>
          <a:lstStyle/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Lisa</a:t>
            </a:r>
            <a:endParaRPr lang="en-IN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09956"/>
            <a:ext cx="4682705" cy="31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9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xmlns="" id="{95091B8E-2D45-D422-4C89-FC94D1FE5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869" y="472702"/>
            <a:ext cx="10515600" cy="1325563"/>
          </a:xfrm>
        </p:spPr>
        <p:txBody>
          <a:bodyPr/>
          <a:lstStyle/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Unveil AI with Anodiam</a:t>
            </a:r>
            <a:endParaRPr lang="en-IN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349569" y="1798266"/>
            <a:ext cx="5661803" cy="3944020"/>
            <a:chOff x="6349569" y="2053090"/>
            <a:chExt cx="5661803" cy="368919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49569" y="2053090"/>
              <a:ext cx="5577853" cy="368919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9" name="TextBox 18"/>
            <p:cNvSpPr txBox="1"/>
            <p:nvPr/>
          </p:nvSpPr>
          <p:spPr>
            <a:xfrm>
              <a:off x="10478225" y="3779029"/>
              <a:ext cx="15331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solidFill>
                    <a:schemeClr val="bg1"/>
                  </a:solidFill>
                  <a:latin typeface="Oxygen" panose="02000503000000000000" pitchFamily="2" charset="0"/>
                </a:rPr>
                <a:t>Machine Learning</a:t>
              </a:r>
              <a:endParaRPr lang="en-AU" sz="16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059939" y="4431253"/>
              <a:ext cx="11669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Deep</a:t>
              </a:r>
              <a:r>
                <a:rPr lang="en-US" sz="16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 </a:t>
              </a:r>
              <a:r>
                <a:rPr lang="en-US" sz="11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Learning</a:t>
              </a:r>
              <a:endParaRPr lang="en-AU" sz="11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225079" y="4069530"/>
              <a:ext cx="1383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Neural</a:t>
              </a:r>
              <a:r>
                <a:rPr lang="en-US" sz="16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 </a:t>
              </a:r>
              <a:r>
                <a:rPr lang="en-US" sz="11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Networks</a:t>
              </a:r>
              <a:endParaRPr lang="en-AU" sz="11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875258" y="4756890"/>
              <a:ext cx="1092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Data</a:t>
              </a:r>
              <a:r>
                <a:rPr lang="en-US" sz="16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 </a:t>
              </a:r>
              <a:r>
                <a:rPr lang="en-US" sz="11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Science</a:t>
              </a:r>
              <a:endParaRPr lang="en-AU" sz="11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 flipH="1" flipV="1">
              <a:off x="7949807" y="4612496"/>
              <a:ext cx="77314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6764210" y="4132465"/>
              <a:ext cx="1092099" cy="263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Mathematics</a:t>
              </a:r>
              <a:endParaRPr lang="en-AU" sz="11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 flipH="1" flipV="1">
              <a:off x="8180923" y="4935306"/>
              <a:ext cx="77314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7190607" y="4484513"/>
              <a:ext cx="1092099" cy="263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Statistics</a:t>
              </a:r>
              <a:endParaRPr lang="en-AU" sz="11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H="1" flipV="1">
              <a:off x="7780666" y="4262097"/>
              <a:ext cx="77314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7569281" y="4799495"/>
              <a:ext cx="1092099" cy="263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Coding</a:t>
              </a:r>
              <a:endParaRPr lang="en-AU" sz="11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H="1" flipV="1">
              <a:off x="7538342" y="3879689"/>
              <a:ext cx="917492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6746636" y="3740667"/>
              <a:ext cx="1092099" cy="263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Creativity</a:t>
              </a:r>
              <a:endParaRPr lang="en-AU" sz="11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rot="10800000" flipH="1" flipV="1">
              <a:off x="9498270" y="4251343"/>
              <a:ext cx="773140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rot="10800000" flipH="1" flipV="1">
              <a:off x="9612142" y="3897688"/>
              <a:ext cx="917492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10800000" flipH="1" flipV="1">
              <a:off x="9147121" y="4941266"/>
              <a:ext cx="77314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rot="10800000" flipH="1" flipV="1">
              <a:off x="9350825" y="4604999"/>
              <a:ext cx="77314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6" name="Picture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4840" y="2657660"/>
            <a:ext cx="1162135" cy="51596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8425" y="2206546"/>
            <a:ext cx="1147322" cy="35727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0659" y="2252472"/>
            <a:ext cx="814638" cy="406896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2087" y="2737331"/>
            <a:ext cx="458836" cy="40743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xmlns="" id="{1FC9F03C-2F9E-8423-A103-B50C9A4BE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788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rgbClr val="92D050"/>
                </a:solidFill>
                <a:latin typeface="Oxygen" panose="02000503000000000000" pitchFamily="2" charset="0"/>
              </a:rPr>
              <a:t>ChatGPT </a:t>
            </a:r>
            <a:r>
              <a:rPr lang="en-US" sz="2000" dirty="0" smtClean="0">
                <a:solidFill>
                  <a:srgbClr val="92D050"/>
                </a:solidFill>
                <a:latin typeface="Oxygen" panose="02000503000000000000" pitchFamily="2" charset="0"/>
              </a:rPr>
              <a:t>is just the tip </a:t>
            </a:r>
            <a:r>
              <a:rPr lang="en-US" sz="2000" dirty="0" smtClean="0">
                <a:solidFill>
                  <a:srgbClr val="92D050"/>
                </a:solidFill>
                <a:latin typeface="Oxygen" panose="02000503000000000000" pitchFamily="2" charset="0"/>
              </a:rPr>
              <a:t>of </a:t>
            </a:r>
            <a:r>
              <a:rPr lang="en-US" sz="2000" dirty="0" smtClean="0">
                <a:solidFill>
                  <a:srgbClr val="92D050"/>
                </a:solidFill>
                <a:latin typeface="Oxygen" panose="02000503000000000000" pitchFamily="2" charset="0"/>
              </a:rPr>
              <a:t>an iceberg!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92D050"/>
                </a:solidFill>
                <a:latin typeface="Oxygen" panose="02000503000000000000" pitchFamily="2" charset="0"/>
              </a:rPr>
              <a:t>Dive deeper with us &amp; be the next AI expert</a:t>
            </a:r>
            <a:endParaRPr lang="en-US" sz="2000" dirty="0" smtClean="0">
              <a:solidFill>
                <a:srgbClr val="92D050"/>
              </a:solidFill>
              <a:latin typeface="Oxygen" panose="02000503000000000000" pitchFamily="2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92D050"/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clrChange>
              <a:clrFrom>
                <a:srgbClr val="0F3B54"/>
              </a:clrFrom>
              <a:clrTo>
                <a:srgbClr val="0F3B5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88" y="4909234"/>
            <a:ext cx="674034" cy="505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743" y="5399997"/>
            <a:ext cx="464922" cy="4839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743" y="3548061"/>
            <a:ext cx="464922" cy="4649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533" y="4012983"/>
            <a:ext cx="553633" cy="55363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05132E"/>
              </a:clrFrom>
              <a:clrTo>
                <a:srgbClr val="05132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705" y="3985551"/>
            <a:ext cx="1484998" cy="148499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95556" y="471983"/>
            <a:ext cx="11000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xygen" panose="02000503000000000000" pitchFamily="2" charset="0"/>
              </a:rPr>
              <a:t>AI PROFESSIONALS </a:t>
            </a:r>
            <a:r>
              <a:rPr lang="en-US" sz="2800" dirty="0" smtClean="0">
                <a:solidFill>
                  <a:schemeClr val="bg1"/>
                </a:solidFill>
                <a:latin typeface="Oxygen" panose="02000503000000000000" pitchFamily="2" charset="0"/>
              </a:rPr>
              <a:t>ARE THE  MOST </a:t>
            </a:r>
            <a:r>
              <a:rPr lang="en-US" sz="2800" dirty="0">
                <a:solidFill>
                  <a:schemeClr val="bg1"/>
                </a:solidFill>
                <a:latin typeface="Oxygen" panose="02000503000000000000" pitchFamily="2" charset="0"/>
              </a:rPr>
              <a:t>SOUGHT </a:t>
            </a:r>
            <a:r>
              <a:rPr lang="en-US" sz="2800" dirty="0" smtClean="0">
                <a:solidFill>
                  <a:schemeClr val="bg1"/>
                </a:solidFill>
                <a:latin typeface="Oxygen" panose="02000503000000000000" pitchFamily="2" charset="0"/>
              </a:rPr>
              <a:t>AFTER WORLDWIDE</a:t>
            </a:r>
            <a:endParaRPr lang="en-AU" sz="2800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pic>
        <p:nvPicPr>
          <p:cNvPr id="2054" name="Picture 6" descr="File:Microsoft logo.svg - Wikipedia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500" y="4054417"/>
            <a:ext cx="400814" cy="40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BM icon download | Free icons, app icon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742" y="4908144"/>
            <a:ext cx="521478" cy="52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0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1009</TotalTime>
  <Words>185</Words>
  <Application>Microsoft Office PowerPoint</Application>
  <PresentationFormat>Widescreen</PresentationFormat>
  <Paragraphs>47</Paragraphs>
  <Slides>11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Oxygen</vt:lpstr>
      <vt:lpstr>Office Theme</vt:lpstr>
      <vt:lpstr>PowerPoint Presentation</vt:lpstr>
      <vt:lpstr>You will learn from us</vt:lpstr>
      <vt:lpstr>Unleash Your Inner Genius with Our Math Hacks</vt:lpstr>
      <vt:lpstr>Be a Tech Wiz with Our IoT &amp; Robotics Courses</vt:lpstr>
      <vt:lpstr>PowerPoint Presentation</vt:lpstr>
      <vt:lpstr>PowerPoint Presentation</vt:lpstr>
      <vt:lpstr>Lisa</vt:lpstr>
      <vt:lpstr>Unveil AI with Anodiam</vt:lpstr>
      <vt:lpstr>PowerPoint Presentation</vt:lpstr>
      <vt:lpstr>Become A Speech Maestro with Our Grooming Sessions</vt:lpstr>
      <vt:lpstr>Thanks to Our Speakers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99</cp:revision>
  <dcterms:created xsi:type="dcterms:W3CDTF">2023-12-11T09:36:38Z</dcterms:created>
  <dcterms:modified xsi:type="dcterms:W3CDTF">2023-12-14T11:32:28Z</dcterms:modified>
</cp:coreProperties>
</file>